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60E5DF6-78E8-457A-97DD-3187D1C06356}" type="datetimeFigureOut">
              <a:rPr lang="ko-KR" altLang="en-US" smtClean="0"/>
              <a:t>2011-08-30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 1. INTRODUCTION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b="1" dirty="0" smtClean="0"/>
              <a:t>Geochemical Analysis?</a:t>
            </a:r>
          </a:p>
          <a:p>
            <a:pPr lvl="1"/>
            <a:r>
              <a:rPr lang="en-US" altLang="ko-KR" dirty="0" smtClean="0"/>
              <a:t>Chemical analysis of the materials in a planetary system (solids + liquids + gases in an Earthlike planet)</a:t>
            </a:r>
          </a:p>
          <a:p>
            <a:pPr lvl="1"/>
            <a:r>
              <a:rPr lang="en-US" altLang="ko-KR" dirty="0" smtClean="0"/>
              <a:t>Analytical chemistry (principles and methodology of analysis) for those materials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i="1" dirty="0" smtClean="0">
                <a:sym typeface="Wingdings" pitchFamily="2" charset="2"/>
              </a:rPr>
              <a:t>Analytical Geochemistry</a:t>
            </a:r>
            <a:endParaRPr lang="en-US" altLang="ko-KR" i="1" dirty="0" smtClean="0"/>
          </a:p>
          <a:p>
            <a:pPr lvl="1"/>
            <a:r>
              <a:rPr lang="en-US" altLang="ko-KR" dirty="0" smtClean="0"/>
              <a:t>Why is it in the curricula of geology?</a:t>
            </a:r>
          </a:p>
          <a:p>
            <a:pPr lvl="2"/>
            <a:r>
              <a:rPr lang="en-US" altLang="ko-KR" dirty="0" smtClean="0"/>
              <a:t>Complexity of materials</a:t>
            </a:r>
          </a:p>
          <a:p>
            <a:pPr lvl="2"/>
            <a:r>
              <a:rPr lang="en-US" altLang="ko-KR" dirty="0" smtClean="0"/>
              <a:t>Unique environments of the system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 1. 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b="1" dirty="0" smtClean="0"/>
              <a:t>Past, Present, &amp; Future</a:t>
            </a:r>
          </a:p>
          <a:p>
            <a:pPr lvl="1"/>
            <a:r>
              <a:rPr lang="en-US" altLang="ko-KR" dirty="0" smtClean="0"/>
              <a:t>Has been developed parallel to the analytical chemistry</a:t>
            </a:r>
          </a:p>
          <a:p>
            <a:pPr lvl="1"/>
            <a:r>
              <a:rPr lang="en-US" altLang="ko-KR" dirty="0" smtClean="0"/>
              <a:t>Started w/ data collection (e.g. F.W. Clarke’s ‘</a:t>
            </a:r>
            <a:r>
              <a:rPr lang="en-US" altLang="ko-KR" i="1" dirty="0" smtClean="0"/>
              <a:t>The Data of Geochemistry</a:t>
            </a:r>
            <a:r>
              <a:rPr lang="en-US" altLang="ko-KR" dirty="0" smtClean="0"/>
              <a:t>’ in 1922)</a:t>
            </a:r>
          </a:p>
          <a:p>
            <a:pPr lvl="1"/>
            <a:r>
              <a:rPr lang="en-US" altLang="ko-KR" dirty="0" smtClean="0"/>
              <a:t>Application of data for the interpretation of Earth history and processes</a:t>
            </a:r>
          </a:p>
          <a:p>
            <a:pPr lvl="1"/>
            <a:r>
              <a:rPr lang="en-US" altLang="ko-KR" dirty="0" smtClean="0"/>
              <a:t>The most advanced technique has been practically utilized in the geochemical analyses</a:t>
            </a:r>
          </a:p>
          <a:p>
            <a:pPr lvl="1"/>
            <a:r>
              <a:rPr lang="en-US" altLang="ko-KR" dirty="0" smtClean="0"/>
              <a:t>Varieties of instruments of new technology is now being used in this field</a:t>
            </a:r>
          </a:p>
          <a:p>
            <a:pPr lvl="1"/>
            <a:r>
              <a:rPr lang="en-US" altLang="ko-KR" dirty="0" smtClean="0"/>
              <a:t>What‘s coming for the future?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 1. 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ko-KR" b="1" dirty="0" smtClean="0"/>
              <a:t>Questions for everyone (will be discussed)</a:t>
            </a:r>
          </a:p>
          <a:p>
            <a:pPr lvl="1"/>
            <a:r>
              <a:rPr lang="en-US" altLang="ko-KR" dirty="0" smtClean="0"/>
              <a:t>What is the typical analytical method used in your study field? What is the analytical instrument for that method?</a:t>
            </a:r>
          </a:p>
          <a:p>
            <a:pPr lvl="1"/>
            <a:r>
              <a:rPr lang="en-US" altLang="ko-KR" dirty="0" smtClean="0"/>
              <a:t>When does the instrument appear first time, and has any improvement of it’s performance been made?</a:t>
            </a:r>
          </a:p>
          <a:p>
            <a:pPr lvl="1"/>
            <a:r>
              <a:rPr lang="en-US" altLang="ko-KR" dirty="0" smtClean="0"/>
              <a:t>Can you think of any possible advance in the instrumentation (of that instrument)? What’s the reasoning?</a:t>
            </a:r>
          </a:p>
          <a:p>
            <a:pPr lvl="1"/>
            <a:r>
              <a:rPr lang="en-US" altLang="ko-KR" dirty="0" smtClean="0"/>
              <a:t>Is there any emerging (new) methods of analysis on your field, although it hasn’t been fully accepted (or approved) yet?</a:t>
            </a:r>
          </a:p>
          <a:p>
            <a:pPr lvl="1"/>
            <a:r>
              <a:rPr lang="en-US" altLang="ko-KR" dirty="0" smtClean="0"/>
              <a:t>If you think the new method is interesting, why is it so?</a:t>
            </a:r>
          </a:p>
          <a:p>
            <a:pPr lvl="1"/>
            <a:r>
              <a:rPr lang="en-US" altLang="ko-KR" dirty="0" smtClean="0"/>
              <a:t>Is there any analytical instrument you’d like to develop? What are the reasons?</a:t>
            </a: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61</TotalTime>
  <Words>267</Words>
  <Application>Microsoft Office PowerPoint</Application>
  <PresentationFormat>화면 슬라이드 쇼(4:3)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모듈</vt:lpstr>
      <vt:lpstr>Ch. 1. INTRODUCTION</vt:lpstr>
      <vt:lpstr>Ch. 1. INTRODUCTION</vt:lpstr>
      <vt:lpstr>Ch. 1. INTRODUCTION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1. INTRODUCTION</dc:title>
  <dc:creator>user</dc:creator>
  <cp:lastModifiedBy>user</cp:lastModifiedBy>
  <cp:revision>7</cp:revision>
  <dcterms:created xsi:type="dcterms:W3CDTF">2011-08-29T23:50:58Z</dcterms:created>
  <dcterms:modified xsi:type="dcterms:W3CDTF">2011-08-30T00:52:47Z</dcterms:modified>
</cp:coreProperties>
</file>